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927" y="1608468"/>
            <a:ext cx="9359153" cy="1646302"/>
          </a:xfrm>
        </p:spPr>
        <p:txBody>
          <a:bodyPr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 and Terminology Used for Internet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8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84" y="609601"/>
            <a:ext cx="3926939" cy="745864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Internet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5465"/>
            <a:ext cx="8596668" cy="468589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Internet is a world wide network of computers that are </a:t>
            </a:r>
            <a:r>
              <a:rPr lang="en-US" dirty="0" smtClean="0"/>
              <a:t>connected  (networked</a:t>
            </a:r>
            <a:r>
              <a:rPr lang="en-US" dirty="0"/>
              <a:t>) and are using the communication method called TCP/IP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 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endParaRPr lang="en-US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/>
              <a:t>Also called web or www, it is a collection of information, resources, pictures, sounds, multimedia on the internet that are linked and connected </a:t>
            </a:r>
            <a:r>
              <a:rPr lang="en-US" dirty="0" smtClean="0"/>
              <a:t>together.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Browser.</a:t>
            </a:r>
          </a:p>
          <a:p>
            <a:pPr marL="0" indent="0" algn="just">
              <a:buNone/>
            </a:pPr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browser</a:t>
            </a:r>
            <a:r>
              <a:rPr lang="en-US" dirty="0"/>
              <a:t> is a software application used to locate, retrieve and display content on the World Wide Web, including webpages, images, video and other files.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Host.</a:t>
            </a:r>
          </a:p>
          <a:p>
            <a:pPr marL="0" indent="0" algn="just">
              <a:buNone/>
            </a:pPr>
            <a:r>
              <a:rPr lang="en-US" dirty="0"/>
              <a:t>A computer that is used to transfer data on the Internet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Server.</a:t>
            </a:r>
          </a:p>
          <a:p>
            <a:pPr marL="0" indent="0" algn="just">
              <a:buNone/>
            </a:pPr>
            <a:r>
              <a:rPr lang="en-US" dirty="0"/>
              <a:t>A </a:t>
            </a:r>
            <a:r>
              <a:rPr lang="en-US" b="1" dirty="0"/>
              <a:t>server</a:t>
            </a:r>
            <a:r>
              <a:rPr lang="en-US" dirty="0"/>
              <a:t> is a computer that provides data to other computers. It may serve data to systems on a local area </a:t>
            </a:r>
            <a:r>
              <a:rPr lang="en-US" b="1" dirty="0"/>
              <a:t>network</a:t>
            </a:r>
            <a:r>
              <a:rPr lang="en-US" dirty="0"/>
              <a:t> (LAN) or a wide area </a:t>
            </a:r>
            <a:r>
              <a:rPr lang="en-US" b="1" dirty="0"/>
              <a:t>network</a:t>
            </a:r>
            <a:r>
              <a:rPr lang="en-US" dirty="0"/>
              <a:t> (WAN) over the Internet.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1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16367"/>
            <a:ext cx="8596668" cy="5524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Website.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website</a:t>
            </a:r>
            <a:r>
              <a:rPr lang="en-US" dirty="0"/>
              <a:t> (also written as web site) is a collection of web pages and related content that is identified by a common domain name and published on at least one web server. </a:t>
            </a:r>
            <a:r>
              <a:rPr lang="en-US" dirty="0" smtClean="0"/>
              <a:t>wikipedia.org</a:t>
            </a:r>
            <a:r>
              <a:rPr lang="en-US" dirty="0"/>
              <a:t>, google.com, and amazon.com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Webpage.</a:t>
            </a:r>
          </a:p>
          <a:p>
            <a:pPr marL="0" indent="0" algn="just">
              <a:buNone/>
            </a:pPr>
            <a:r>
              <a:rPr lang="en-US" dirty="0"/>
              <a:t>A document which can be displayed in a </a:t>
            </a:r>
            <a:r>
              <a:rPr lang="en-US" b="1" dirty="0"/>
              <a:t>web</a:t>
            </a:r>
            <a:r>
              <a:rPr lang="en-US" dirty="0"/>
              <a:t> </a:t>
            </a:r>
            <a:r>
              <a:rPr lang="en-US" dirty="0" smtClean="0"/>
              <a:t>browser.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Web Server.</a:t>
            </a:r>
          </a:p>
          <a:p>
            <a:pPr marL="0" indent="0" algn="just">
              <a:buNone/>
            </a:pPr>
            <a:r>
              <a:rPr lang="en-US" dirty="0"/>
              <a:t>A computer that hosts a website on the Internet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Home Page.</a:t>
            </a:r>
          </a:p>
          <a:p>
            <a:pPr marL="0" indent="0" algn="just">
              <a:buNone/>
            </a:pPr>
            <a:r>
              <a:rPr lang="en-US" dirty="0"/>
              <a:t>A home Page is the main or index page of a web site.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HTML.</a:t>
            </a:r>
          </a:p>
          <a:p>
            <a:pPr marL="0" indent="0" algn="just">
              <a:buNone/>
            </a:pPr>
            <a:r>
              <a:rPr lang="en-US" b="1" dirty="0"/>
              <a:t>HTML</a:t>
            </a:r>
            <a:r>
              <a:rPr lang="en-US" dirty="0"/>
              <a:t> stands for Hypertext Markup Language. It allows the user to create and structure sections, paragraphs, headings, links, and </a:t>
            </a:r>
            <a:r>
              <a:rPr lang="en-US" dirty="0" smtClean="0"/>
              <a:t>block quotes </a:t>
            </a:r>
            <a:r>
              <a:rPr lang="en-US" dirty="0"/>
              <a:t>for web pages and applications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439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30307"/>
            <a:ext cx="8596668" cy="61856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URL</a:t>
            </a:r>
          </a:p>
          <a:p>
            <a:pPr marL="0" indent="0">
              <a:buNone/>
            </a:pPr>
            <a:r>
              <a:rPr lang="en-US" dirty="0"/>
              <a:t>Uniform Resource Locator is a web address used to connect to a remote resource on the world wide web.</a:t>
            </a:r>
            <a:br>
              <a:rPr lang="en-US" dirty="0"/>
            </a:br>
            <a:r>
              <a:rPr lang="en-US" dirty="0"/>
              <a:t>For example:</a:t>
            </a:r>
            <a:br>
              <a:rPr lang="en-US" dirty="0"/>
            </a:br>
            <a:r>
              <a:rPr lang="en-US" dirty="0"/>
              <a:t>https://www.comentum.com</a:t>
            </a:r>
            <a:br>
              <a:rPr lang="en-US" dirty="0"/>
            </a:br>
            <a:r>
              <a:rPr lang="en-US" dirty="0"/>
              <a:t>ftp://ftp.comentum.com</a:t>
            </a:r>
            <a:br>
              <a:rPr lang="en-US" dirty="0"/>
            </a:br>
            <a:r>
              <a:rPr lang="en-US" dirty="0"/>
              <a:t>telnet://info.comentum.com</a:t>
            </a:r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Addressing</a:t>
            </a:r>
          </a:p>
          <a:p>
            <a:pPr marL="0" indent="0">
              <a:buNone/>
            </a:pPr>
            <a:r>
              <a:rPr lang="en-US" dirty="0" smtClean="0"/>
              <a:t>There are two type of addressing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DNS Addressing.</a:t>
            </a:r>
          </a:p>
          <a:p>
            <a:pPr marL="0" indent="0" algn="just">
              <a:buNone/>
            </a:pPr>
            <a:r>
              <a:rPr lang="en-US" dirty="0" smtClean="0"/>
              <a:t>DNS </a:t>
            </a:r>
            <a:r>
              <a:rPr lang="en-US" dirty="0"/>
              <a:t>(Domain Name System) is a large database of domain names and their correspondent Internet (IP Addresses) for example: www.widget.com </a:t>
            </a:r>
            <a:r>
              <a:rPr lang="en-US" dirty="0" err="1"/>
              <a:t>corrisponds</a:t>
            </a:r>
            <a:r>
              <a:rPr lang="en-US" dirty="0"/>
              <a:t> to it's unique number </a:t>
            </a:r>
            <a:r>
              <a:rPr lang="en-US" dirty="0" smtClean="0"/>
              <a:t>207.168.6.12. there are different domain like .</a:t>
            </a:r>
            <a:r>
              <a:rPr lang="en-US" dirty="0" err="1" smtClean="0"/>
              <a:t>edu</a:t>
            </a:r>
            <a:r>
              <a:rPr lang="en-US" dirty="0" smtClean="0"/>
              <a:t>, .</a:t>
            </a:r>
            <a:r>
              <a:rPr lang="en-US" dirty="0" err="1" smtClean="0"/>
              <a:t>gov</a:t>
            </a:r>
            <a:r>
              <a:rPr lang="en-US" dirty="0" smtClean="0"/>
              <a:t>, .com.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IP Addressing.</a:t>
            </a:r>
          </a:p>
          <a:p>
            <a:pPr marL="0" indent="0" algn="just">
              <a:buNone/>
            </a:pPr>
            <a:r>
              <a:rPr lang="en-US" dirty="0"/>
              <a:t>An IP (Internet Protocol) address is an unique number used to identify a computer on the Internet. If you are connected to the Internet, you must have a unique network number, which is an IP address. An example of an IP address is:</a:t>
            </a:r>
            <a:br>
              <a:rPr lang="en-US" dirty="0"/>
            </a:br>
            <a:r>
              <a:rPr lang="en-US" dirty="0"/>
              <a:t>207.168.6.12</a:t>
            </a:r>
            <a:br>
              <a:rPr lang="en-US" dirty="0"/>
            </a:br>
            <a:r>
              <a:rPr lang="en-US" dirty="0"/>
              <a:t>There are four numbers separated by a dot, and are between 0 and 255.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       </a:t>
            </a: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6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894"/>
          </a:xfrm>
        </p:spPr>
        <p:txBody>
          <a:bodyPr/>
          <a:lstStyle/>
          <a:p>
            <a:r>
              <a:rPr lang="en-US" dirty="0" smtClean="0"/>
              <a:t>Internet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694" y="1398494"/>
            <a:ext cx="9424494" cy="46428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SMTP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SMTP is simple mail transfer protocol, used to transfer e-mail over the internet.</a:t>
            </a: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FTP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FTP is file transfer protocol, used to </a:t>
            </a:r>
            <a:r>
              <a:rPr lang="en-US" b="1" smtClean="0">
                <a:solidFill>
                  <a:schemeClr val="tx2"/>
                </a:solidFill>
              </a:rPr>
              <a:t>transfer </a:t>
            </a:r>
            <a:r>
              <a:rPr lang="en-US" b="1" smtClean="0">
                <a:solidFill>
                  <a:schemeClr val="tx2"/>
                </a:solidFill>
              </a:rPr>
              <a:t>files </a:t>
            </a:r>
            <a:r>
              <a:rPr lang="en-US" b="1" dirty="0" smtClean="0">
                <a:solidFill>
                  <a:schemeClr val="tx2"/>
                </a:solidFill>
              </a:rPr>
              <a:t>over the internet.</a:t>
            </a: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HTTP</a:t>
            </a:r>
          </a:p>
          <a:p>
            <a:pPr marL="0" indent="0">
              <a:buNone/>
            </a:pPr>
            <a:r>
              <a:rPr lang="en-US" b="1" dirty="0"/>
              <a:t>HTTP</a:t>
            </a:r>
            <a:r>
              <a:rPr lang="en-US" dirty="0"/>
              <a:t> means </a:t>
            </a:r>
            <a:r>
              <a:rPr lang="en-US" dirty="0" smtClean="0"/>
              <a:t>Hyper Text </a:t>
            </a:r>
            <a:r>
              <a:rPr lang="en-US" dirty="0"/>
              <a:t>Transfer Protocol. </a:t>
            </a:r>
            <a:r>
              <a:rPr lang="en-US" b="1" dirty="0"/>
              <a:t>HTTP</a:t>
            </a:r>
            <a:r>
              <a:rPr lang="en-US" dirty="0"/>
              <a:t> is the underlying protocol used by the World Wide Web and this protocol defines how messages are formatted and </a:t>
            </a:r>
            <a:r>
              <a:rPr lang="en-US" dirty="0" smtClean="0"/>
              <a:t>transmitted.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TCP/IP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Transmission Control Protocol, used to transfer data over the internet.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NNTP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/>
              <a:t>The Network News Transfer </a:t>
            </a:r>
            <a:r>
              <a:rPr lang="en-US" b="1" dirty="0"/>
              <a:t>Protocol</a:t>
            </a:r>
            <a:r>
              <a:rPr lang="en-US" dirty="0"/>
              <a:t> (</a:t>
            </a:r>
            <a:r>
              <a:rPr lang="en-US" b="1" dirty="0"/>
              <a:t>NNTP</a:t>
            </a:r>
            <a:r>
              <a:rPr lang="en-US" dirty="0"/>
              <a:t>) is an application </a:t>
            </a:r>
            <a:r>
              <a:rPr lang="en-US" b="1" dirty="0"/>
              <a:t>protocol used for</a:t>
            </a:r>
            <a:r>
              <a:rPr lang="en-US" dirty="0"/>
              <a:t> transporting Usenet news articles (</a:t>
            </a:r>
            <a:r>
              <a:rPr lang="en-US" dirty="0" err="1"/>
              <a:t>netnews</a:t>
            </a:r>
            <a:r>
              <a:rPr lang="en-US" dirty="0"/>
              <a:t>) between news servers and for reading and posting articles by end user client applications.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78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345565" cy="6813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ISP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0009"/>
            <a:ext cx="8596668" cy="20009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 </a:t>
            </a:r>
            <a:r>
              <a:rPr lang="en-US" b="1" dirty="0"/>
              <a:t>Internet service provider</a:t>
            </a:r>
            <a:r>
              <a:rPr lang="en-US" dirty="0"/>
              <a:t> (</a:t>
            </a:r>
            <a:r>
              <a:rPr lang="en-US" b="1" dirty="0"/>
              <a:t>ISP</a:t>
            </a:r>
            <a:r>
              <a:rPr lang="en-US" dirty="0"/>
              <a:t>) is a </a:t>
            </a:r>
            <a:r>
              <a:rPr lang="en-US" b="1" dirty="0"/>
              <a:t>company</a:t>
            </a:r>
            <a:r>
              <a:rPr lang="en-US" dirty="0"/>
              <a:t> that provides customers with </a:t>
            </a:r>
            <a:r>
              <a:rPr lang="en-US" b="1" dirty="0"/>
              <a:t>Internet access</a:t>
            </a:r>
            <a:r>
              <a:rPr lang="en-US" dirty="0"/>
              <a:t>. Data may be transmitted using several technologies, including dial-up, DSL, cable modem, wireless or dedicated high-speed interconnects.</a:t>
            </a:r>
          </a:p>
        </p:txBody>
      </p:sp>
    </p:spTree>
    <p:extLst>
      <p:ext uri="{BB962C8B-B14F-4D97-AF65-F5344CB8AC3E}">
        <p14:creationId xmlns:p14="http://schemas.microsoft.com/office/powerpoint/2010/main" val="20380663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132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Facet</vt:lpstr>
      <vt:lpstr>Tools and Terminology Used for Internet</vt:lpstr>
      <vt:lpstr> What is Internet.</vt:lpstr>
      <vt:lpstr>PowerPoint Presentation</vt:lpstr>
      <vt:lpstr>PowerPoint Presentation</vt:lpstr>
      <vt:lpstr>Internet Protocol</vt:lpstr>
      <vt:lpstr>ISP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and Terminology Used for Internet</dc:title>
  <dc:creator>Hassan</dc:creator>
  <cp:lastModifiedBy>Hassan</cp:lastModifiedBy>
  <cp:revision>14</cp:revision>
  <dcterms:created xsi:type="dcterms:W3CDTF">2020-03-21T14:49:49Z</dcterms:created>
  <dcterms:modified xsi:type="dcterms:W3CDTF">2020-03-21T18:38:05Z</dcterms:modified>
</cp:coreProperties>
</file>